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47912"/>
            <a:ext cx="1160145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2867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66677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36775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5"/>
            <a:ext cx="4248472" cy="1532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6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864096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9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05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60848"/>
            <a:ext cx="9105900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0265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4327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48727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98296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20888"/>
            <a:ext cx="727280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852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546634"/>
            <a:ext cx="4104456" cy="1098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7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717031"/>
            <a:ext cx="6120680" cy="2148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2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96952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293096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2130" y="4293096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775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46155" y="1196752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5247" y="1196752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8685" y="1196752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645024"/>
            <a:ext cx="792088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64552" y="4163966"/>
            <a:ext cx="57606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41585" y="4782965"/>
            <a:ext cx="57606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772816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996952"/>
            <a:ext cx="720080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3008639"/>
            <a:ext cx="720080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8701" y="1340768"/>
            <a:ext cx="11068050" cy="3601938"/>
            <a:chOff x="318701" y="1340768"/>
            <a:chExt cx="11068050" cy="36019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8701" y="1340768"/>
              <a:ext cx="11068050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8701" y="3933056"/>
              <a:ext cx="11049000" cy="1009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151784" y="2780928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40" y="2804173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3381353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55614" y="3381353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072" y="4456601"/>
            <a:ext cx="864096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060848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861048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869160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9398"/>
            <a:ext cx="10912210" cy="55686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844824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571343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5949280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564904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4329" y="2564904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284984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9635" y="3284984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5397" y="3284984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5945535"/>
            <a:ext cx="112395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392794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10909" y="392794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2025-08-21T07:53:27Z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