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20" d="100"/>
          <a:sy n="120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28862"/>
            <a:ext cx="117062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9000"/>
            <a:ext cx="288032" cy="397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404" y="3429000"/>
            <a:ext cx="381379" cy="397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4133" y="3429000"/>
            <a:ext cx="381379" cy="397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1472" y="3429000"/>
            <a:ext cx="381379" cy="397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2421" y="3501008"/>
            <a:ext cx="372051" cy="325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84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9" y="2129606"/>
            <a:ext cx="216024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916831"/>
            <a:ext cx="10052695" cy="437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532859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44824"/>
            <a:ext cx="612068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3312368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71287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01007"/>
            <a:ext cx="4680520" cy="9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797152"/>
            <a:ext cx="7632848" cy="1481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8590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2114" y="4285903"/>
            <a:ext cx="6337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6549" y="4302536"/>
            <a:ext cx="4665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6017" y="4285903"/>
            <a:ext cx="4665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8082" y="4285903"/>
            <a:ext cx="584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5908" y="4285903"/>
            <a:ext cx="584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24703"/>
            <a:ext cx="792088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1340768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7311" y="1988840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0017" y="1988840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2636912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10273" y="2636912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7728" y="3212976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0661" y="3212976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00456" y="3861048"/>
            <a:ext cx="792088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29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2204864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8334" y="2204864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9788" y="2204864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299695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6974" y="299695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9808" y="299695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0869" y="3596803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4797152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5680" y="6180186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3352" y="1268760"/>
            <a:ext cx="11639550" cy="5164807"/>
            <a:chOff x="263352" y="1268760"/>
            <a:chExt cx="11639550" cy="5164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19526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327" y="3356992"/>
              <a:ext cx="11077575" cy="3076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2132856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3368838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896" y="5445224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340768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773867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40768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2708920"/>
            <a:ext cx="567301" cy="38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190625"/>
            <a:ext cx="11658600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854978"/>
            <a:ext cx="10210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4998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70892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9295" y="339212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2025-08-21T04:35:12Z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