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200" y="3171825"/>
            <a:ext cx="4419600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5792" cy="50919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780928"/>
            <a:ext cx="432048" cy="3830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15707" y="2780928"/>
            <a:ext cx="432048" cy="3830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5445224"/>
            <a:ext cx="576064" cy="3830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71528" y="5445224"/>
            <a:ext cx="576064" cy="3830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97144" y="5445224"/>
            <a:ext cx="576064" cy="3830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40415" y="5445224"/>
            <a:ext cx="445169" cy="3830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87688" y="5954874"/>
            <a:ext cx="445169" cy="3830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55042" y="5954874"/>
            <a:ext cx="445169" cy="3830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1988840"/>
            <a:ext cx="432048" cy="3830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2584" y="3544775"/>
            <a:ext cx="432048" cy="3830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44472" y="5157192"/>
            <a:ext cx="432048" cy="3830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68100" cy="3171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066667"/>
            <a:ext cx="2495550" cy="1352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0176" y="2999992"/>
            <a:ext cx="2524125" cy="148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2219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852936"/>
            <a:ext cx="460851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2025-08-21T10:45:07Z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