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337" y="3167062"/>
            <a:ext cx="52673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2210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942421" y="42210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936452" y="42210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775520" y="63439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975920" y="63439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057874" y="63439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483524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503712" y="278092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337158" y="278092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583832" y="40537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696400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392144" y="368228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0851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947011" y="50851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476872" y="50851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632504" y="320266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