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200400"/>
            <a:ext cx="77247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8988"/>
            <a:ext cx="1800200" cy="2304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847528" y="288288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30416" y="3428988"/>
            <a:ext cx="1800200" cy="2304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634689" y="288288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192262" y="3428988"/>
            <a:ext cx="1800200" cy="2304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448228" y="288288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251985" y="3428988"/>
            <a:ext cx="1800200" cy="2304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235389" y="288288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37112"/>
            <a:ext cx="432048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42325" y="2780928"/>
            <a:ext cx="1161787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617868" y="424103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487948" y="2780928"/>
            <a:ext cx="1161787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22"/>
          <a:stretch/>
        </p:blipFill>
        <p:spPr>
          <a:xfrm>
            <a:off x="263352" y="1268760"/>
            <a:ext cx="11849100" cy="252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28900"/>
            <a:ext cx="5256584" cy="1044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47525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4514682"/>
            <a:ext cx="4824536" cy="1434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2025-08-21T10:03:12Z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