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3181350"/>
            <a:ext cx="56673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13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62630"/>
            <a:ext cx="1656184" cy="2154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919536" y="2852936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793632" y="3362630"/>
            <a:ext cx="1656184" cy="2154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785828" y="2852936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528048" y="3501008"/>
            <a:ext cx="1800200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520236" y="2852936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359171" y="3501008"/>
            <a:ext cx="1800200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324983" y="2852936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1"/>
            <a:ext cx="4248472" cy="88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518457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3432" y="3748970"/>
            <a:ext cx="7128792" cy="14802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1008"/>
            <a:ext cx="453650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