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38487"/>
            <a:ext cx="45720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156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45811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059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692710"/>
            <a:ext cx="504056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692710"/>
            <a:ext cx="648072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203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85716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89233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436510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495418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555206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2384" y="43558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52384" y="493610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52384" y="557794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392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36510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91022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9008" y="436510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9008" y="491022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436510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494539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