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3167062"/>
            <a:ext cx="46196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68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245142" y="4168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855640" y="26369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539617" y="26369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380883" y="328498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351584" y="3933056"/>
            <a:ext cx="504056" cy="308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110046" y="3933056"/>
            <a:ext cx="504056" cy="308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539318" y="4509120"/>
            <a:ext cx="142889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442912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060848"/>
            <a:ext cx="3724275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554566"/>
            <a:ext cx="4429125" cy="558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393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102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33610" y="32102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287825" y="32102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74888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95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