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152775"/>
            <a:ext cx="69627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442213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567628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559496" y="3334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561819" y="3334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129173" y="3334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467926" y="3334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447928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703405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2063552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4877090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7632588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10384580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2086521" y="57206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4864890" y="57206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8" name="矩形 17"/>
          <p:cNvSpPr/>
          <p:nvPr/>
        </p:nvSpPr>
        <p:spPr>
          <a:xfrm>
            <a:off x="7669636" y="57206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9" name="矩形 18"/>
          <p:cNvSpPr/>
          <p:nvPr/>
        </p:nvSpPr>
        <p:spPr>
          <a:xfrm>
            <a:off x="10456797" y="57206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58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32856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655840" y="3284984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212078" y="3284984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920109" y="3284984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343472" y="5039775"/>
            <a:ext cx="1296144" cy="26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139426" y="5039775"/>
            <a:ext cx="1296144" cy="26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634772" y="5039775"/>
            <a:ext cx="1477452" cy="26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049521" y="4653137"/>
            <a:ext cx="486639" cy="251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0125874" y="37890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9439651" y="4724807"/>
            <a:ext cx="1121151" cy="740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3888432" cy="8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09901" y="3140968"/>
            <a:ext cx="3888432" cy="8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0405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