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4262" y="3128962"/>
            <a:ext cx="4943475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153525" cy="3829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6360" y="4509120"/>
            <a:ext cx="2524125" cy="13049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919163" y="2827080"/>
            <a:ext cx="816797" cy="5299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r>
              <a:rPr lang="en-US" altLang="zh-CN" dirty="0" smtClean="0"/>
              <a:t>z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529312" y="3330169"/>
            <a:ext cx="816797" cy="5299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r>
              <a:rPr lang="en-US" altLang="zh-CN" dirty="0" smtClean="0"/>
              <a:t>z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487489" y="4661061"/>
            <a:ext cx="504056" cy="4367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r>
              <a:rPr lang="en-US" altLang="zh-CN" dirty="0" smtClean="0"/>
              <a:t>z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6886575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749012"/>
            <a:ext cx="6310511" cy="6160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r>
              <a:rPr lang="en-US" altLang="zh-CN" dirty="0" smtClean="0"/>
              <a:t>z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663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791950" cy="4326210"/>
            <a:chOff x="263352" y="1268760"/>
            <a:chExt cx="11791950" cy="432621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791950" cy="3105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4509120"/>
              <a:ext cx="4333875" cy="108585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4152" y="4509120"/>
            <a:ext cx="4295775" cy="14001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27448" y="4509120"/>
            <a:ext cx="7920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1847528" y="5037317"/>
            <a:ext cx="295232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59627" y="1279222"/>
            <a:ext cx="3495675" cy="134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58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53850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1124744"/>
            <a:ext cx="86409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999012"/>
            <a:ext cx="475252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3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4</Words>
  <Application>Microsoft Office PowerPoint</Application>
  <PresentationFormat>宽屏</PresentationFormat>
  <Paragraphs>8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2025-08-21T09:24:12Z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