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162300"/>
            <a:ext cx="58864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250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1368152" cy="1177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996952"/>
            <a:ext cx="510122" cy="324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9647" y="3573016"/>
            <a:ext cx="1368152" cy="1177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2983" y="2996952"/>
            <a:ext cx="510122" cy="324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87870" y="3573016"/>
            <a:ext cx="1368152" cy="1177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13622" y="2996952"/>
            <a:ext cx="510122" cy="324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40" y="3573016"/>
            <a:ext cx="1523175" cy="1177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75468" y="2996952"/>
            <a:ext cx="510122" cy="324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2964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17032"/>
            <a:ext cx="432048" cy="328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368524"/>
            <a:ext cx="1224136" cy="1204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4410" y="3717032"/>
            <a:ext cx="432048" cy="328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2368524"/>
            <a:ext cx="1224136" cy="1204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060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861048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861048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0746" y="3861048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42" y="1268760"/>
            <a:ext cx="116205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149080"/>
            <a:ext cx="496855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5690" y="4693368"/>
            <a:ext cx="4414886" cy="1687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