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74" r:id="rId4"/>
    <p:sldId id="325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171825"/>
            <a:ext cx="63150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156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846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782071" y="35846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061602" y="35846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031079" y="35846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511824" y="2754660"/>
            <a:ext cx="648072" cy="314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575720" y="3926260"/>
            <a:ext cx="432048" cy="438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624328" y="3926260"/>
            <a:ext cx="432048" cy="438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7717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539862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176120" y="2636912"/>
            <a:ext cx="1368152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770740" y="539862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622705" y="2636912"/>
            <a:ext cx="1368152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725144"/>
            <a:ext cx="38884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816080" y="4725144"/>
            <a:ext cx="38884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