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776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5102696"/>
            <a:chOff x="263352" y="1340768"/>
            <a:chExt cx="11649075" cy="5102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5064"/>
              <a:ext cx="9420225" cy="2438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270892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0754" y="270892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1538" y="270892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9906" y="2708920"/>
            <a:ext cx="746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3290664"/>
            <a:ext cx="746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42638" y="3290664"/>
            <a:ext cx="746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80330" y="3290664"/>
            <a:ext cx="746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82853" y="3290664"/>
            <a:ext cx="7466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7448" y="5235506"/>
            <a:ext cx="1512168" cy="1207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23429" y="4635297"/>
            <a:ext cx="1046856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3832" y="5163366"/>
            <a:ext cx="1728192" cy="1217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76677" y="4635297"/>
            <a:ext cx="11003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83171" y="5163366"/>
            <a:ext cx="1728192" cy="1217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84808" y="4635297"/>
            <a:ext cx="11003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96430"/>
            <a:ext cx="2520280" cy="37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919722"/>
            <a:ext cx="2520280" cy="37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24850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43" y="1844824"/>
            <a:ext cx="76581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40968"/>
            <a:ext cx="58326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56886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34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37444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14909"/>
            <a:ext cx="37444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5802"/>
            <a:ext cx="5688632" cy="1365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7"/>
            <a:ext cx="3960440" cy="222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96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77072"/>
            <a:ext cx="590465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613917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5164" y="2613917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212976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3777513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4293096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0202" y="4293096"/>
            <a:ext cx="79208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16832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916832"/>
            <a:ext cx="115212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071" y="2492896"/>
            <a:ext cx="574633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3663" y="2492896"/>
            <a:ext cx="1212697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3119429"/>
            <a:ext cx="1212697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4851" y="3119429"/>
            <a:ext cx="1212697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059" y="4149080"/>
            <a:ext cx="9370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3512" y="4797570"/>
            <a:ext cx="9370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25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268760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6885" y="1268760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1988840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4148" y="2708920"/>
            <a:ext cx="548348" cy="42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33569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68050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21328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7882" y="21328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429" y="21328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365" y="2857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4919" y="2857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20827" y="285788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407707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63691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8498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139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1967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869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27201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2025-08-21T04:52:56Z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