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2925" y="3171825"/>
            <a:ext cx="3486150" cy="51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68100" cy="3228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501007"/>
            <a:ext cx="1296144" cy="9967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3811216" y="3501007"/>
            <a:ext cx="1296144" cy="9967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6994031" y="3501007"/>
            <a:ext cx="1296144" cy="9967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9912424" y="3501007"/>
            <a:ext cx="1296144" cy="9967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72900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256490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5447928" y="436510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4036635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3267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588919"/>
            <a:ext cx="6264696" cy="19469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52458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10975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573016"/>
            <a:ext cx="5400600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6549337" y="4149080"/>
            <a:ext cx="5400600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86953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2025-08-21T10:19:25Z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