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909887"/>
            <a:ext cx="1172527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3393" y="1988840"/>
            <a:ext cx="3991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256490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135001"/>
            <a:ext cx="432048" cy="366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06208" y="3135001"/>
            <a:ext cx="798103" cy="366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1584" y="465313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21261" y="465313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59153" y="465313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67608" y="5373216"/>
            <a:ext cx="23886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95799" y="5373216"/>
            <a:ext cx="30425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64414" y="537321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1353789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206084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21297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371703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4437112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728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64502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195" y="1340768"/>
            <a:ext cx="108204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636912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8531" y="2636912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3808" y="2636912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50970" y="2636912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592" y="3212976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33518" y="3212976"/>
            <a:ext cx="67444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63807" y="3212976"/>
            <a:ext cx="67444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75122" y="3212976"/>
            <a:ext cx="67444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9456" y="4869160"/>
            <a:ext cx="1728192" cy="1196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23592" y="4365104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37148" y="4869160"/>
            <a:ext cx="1728192" cy="1196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10752" y="4365104"/>
            <a:ext cx="66922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10010" y="4869160"/>
            <a:ext cx="1728192" cy="1196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33252" y="4365104"/>
            <a:ext cx="66922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120336" y="4869160"/>
            <a:ext cx="1728192" cy="1196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444567" y="4365104"/>
            <a:ext cx="66922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8078"/>
            <a:ext cx="4968552" cy="1945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77072"/>
            <a:ext cx="446449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9489" y="3573016"/>
            <a:ext cx="4464496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96952"/>
            <a:ext cx="3456384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2996952"/>
            <a:ext cx="3384376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2025-08-21T09:09:59Z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