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852936"/>
            <a:ext cx="1175385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80867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4869160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704" t="1" b="-405"/>
          <a:stretch/>
        </p:blipFill>
        <p:spPr>
          <a:xfrm>
            <a:off x="335360" y="1340768"/>
            <a:ext cx="11712624" cy="48965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7" y="1772816"/>
            <a:ext cx="21602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4941168"/>
            <a:ext cx="21602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05790" y="5373216"/>
            <a:ext cx="169041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5156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772816"/>
            <a:ext cx="300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3473431"/>
            <a:ext cx="1224136" cy="243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3784501"/>
            <a:ext cx="21602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2025-08-21T08:38:14Z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