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8650" y="3171825"/>
            <a:ext cx="3314700" cy="514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2780928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8261685" y="2780928"/>
            <a:ext cx="78664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9552384" y="2780928"/>
            <a:ext cx="43740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6240016" y="3933056"/>
            <a:ext cx="43740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4799856" y="4437112"/>
            <a:ext cx="72008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9679587" y="4437112"/>
            <a:ext cx="72008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82425" cy="3190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2060848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1055440" y="4139488"/>
            <a:ext cx="10873208" cy="7296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4036635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25275" cy="48863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78802" y="1196752"/>
            <a:ext cx="2409825" cy="21050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495600" y="5844512"/>
            <a:ext cx="504056" cy="382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5300347" y="5844512"/>
            <a:ext cx="504056" cy="382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7770986" y="5844512"/>
            <a:ext cx="504056" cy="382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9" name="矩形 8"/>
          <p:cNvSpPr/>
          <p:nvPr/>
        </p:nvSpPr>
        <p:spPr>
          <a:xfrm>
            <a:off x="10373509" y="5844512"/>
            <a:ext cx="504056" cy="382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52458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782175" cy="3228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40671" y="2780928"/>
            <a:ext cx="7776864" cy="16144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869532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2025-08-21T09:37:55Z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