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012" y="2828925"/>
            <a:ext cx="4371975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013175"/>
            <a:ext cx="6192688" cy="1480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824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43492"/>
            <a:ext cx="7488832" cy="2513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3590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140968"/>
            <a:ext cx="10297144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019925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988840"/>
            <a:ext cx="6912768" cy="195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2025-08-21T10:30:19Z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