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466975"/>
            <a:ext cx="910590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068960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3068960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1656" y="3068960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8287" y="3068960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7548" y="3636292"/>
            <a:ext cx="540060" cy="296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99348" y="3636292"/>
            <a:ext cx="540060" cy="296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18394" y="3636292"/>
            <a:ext cx="540060" cy="296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98986" y="3636292"/>
            <a:ext cx="540060" cy="296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568" y="4207992"/>
            <a:ext cx="720080" cy="301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26614" y="4207992"/>
            <a:ext cx="720080" cy="301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5998" y="4207992"/>
            <a:ext cx="720080" cy="301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52629" y="4207992"/>
            <a:ext cx="720080" cy="301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88088" y="5445224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444326" y="5445224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12976"/>
            <a:ext cx="36004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1118" y="3212976"/>
            <a:ext cx="36004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149080"/>
            <a:ext cx="540060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4581128"/>
            <a:ext cx="498200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4104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16832"/>
            <a:ext cx="8064896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