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38487"/>
            <a:ext cx="62293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60696"/>
            <a:ext cx="504056" cy="40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3869655"/>
            <a:ext cx="2808312" cy="2528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991544" y="2849351"/>
            <a:ext cx="15480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678885" y="3460695"/>
            <a:ext cx="504056" cy="40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655840" y="3869655"/>
            <a:ext cx="2808312" cy="2528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89821" y="2849351"/>
            <a:ext cx="15480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354070" y="3460695"/>
            <a:ext cx="504056" cy="40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146386" y="3869655"/>
            <a:ext cx="2808312" cy="2528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482881" y="2835056"/>
            <a:ext cx="15480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06" y="1340768"/>
            <a:ext cx="11849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763284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5227303"/>
            <a:ext cx="763284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013176"/>
            <a:ext cx="640871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