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3162300"/>
            <a:ext cx="42195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3288" cy="50632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20136" y="2996952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60296" y="357301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465313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41087" y="4797152"/>
            <a:ext cx="3899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18874" y="4797152"/>
            <a:ext cx="6535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7648" y="5445224"/>
            <a:ext cx="330497" cy="420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90566" y="5445224"/>
            <a:ext cx="8283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47555" y="6030545"/>
            <a:ext cx="6906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57066" y="6023839"/>
            <a:ext cx="367009" cy="373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32504" y="6012461"/>
            <a:ext cx="720080" cy="366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85" y="1374506"/>
            <a:ext cx="11578732" cy="39267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03512" y="2276872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13512" y="2276872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35253" y="2276872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09618" y="3048490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19618" y="3048490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05501" y="3048490"/>
            <a:ext cx="298648" cy="289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02640" y="429309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60096" y="429309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35560" y="494116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816007" y="4941166"/>
            <a:ext cx="7209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176" y="1412776"/>
            <a:ext cx="5139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651800"/>
            <a:ext cx="441947" cy="39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651800"/>
            <a:ext cx="441947" cy="39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0281" y="4651800"/>
            <a:ext cx="441947" cy="39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7269" y="4651800"/>
            <a:ext cx="441947" cy="39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93330"/>
            <a:ext cx="6912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2025-08-21T08:15:52Z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