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886075"/>
            <a:ext cx="118014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9212"/>
            <a:ext cx="115728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48979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2182" y="333484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39330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58112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2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708920"/>
            <a:ext cx="481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0244" y="2708920"/>
            <a:ext cx="6061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9675" y="3287489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3806" y="3287489"/>
            <a:ext cx="52050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085184"/>
            <a:ext cx="78488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4076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4852" y="134076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8357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2952328" cy="1667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