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852936"/>
            <a:ext cx="1177290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276872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1306" y="2204864"/>
            <a:ext cx="3916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2780928"/>
            <a:ext cx="3916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3356992"/>
            <a:ext cx="3916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36360" y="386104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6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060848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4365104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109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149080"/>
            <a:ext cx="17281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5111561"/>
            <a:ext cx="54726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91950" cy="2942696"/>
            <a:chOff x="263352" y="1268760"/>
            <a:chExt cx="11791950" cy="29426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91950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3867" y="3744731"/>
              <a:ext cx="10953750" cy="466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5440" y="2564904"/>
            <a:ext cx="576064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20" y="3834077"/>
            <a:ext cx="432048" cy="242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2025-08-21T08:39:53Z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