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3152775"/>
            <a:ext cx="48291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013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08920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8028" y="2708920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5189" y="2708920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9259" y="2708920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3251649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791" y="3251649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8991" y="3251649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76684" y="3251649"/>
            <a:ext cx="8819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70417"/>
            <a:ext cx="172819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1941327"/>
            <a:ext cx="1008112" cy="479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4016" y="3070417"/>
            <a:ext cx="172819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7421" y="1941327"/>
            <a:ext cx="1008112" cy="479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2492895"/>
            <a:ext cx="1800200" cy="2061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1915083"/>
            <a:ext cx="1008112" cy="479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296" y="2472752"/>
            <a:ext cx="3240360" cy="2180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8448" y="1894940"/>
            <a:ext cx="1872208" cy="479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917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338437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99502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943" b="-1196"/>
          <a:stretch/>
        </p:blipFill>
        <p:spPr>
          <a:xfrm>
            <a:off x="263352" y="1340768"/>
            <a:ext cx="11737304" cy="3672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504056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