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20" d="100"/>
          <a:sy n="120" d="100"/>
        </p:scale>
        <p:origin x="64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914650"/>
            <a:ext cx="117538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27747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395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84797"/>
            <a:ext cx="96202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2025-08-21T04:00:29Z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