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0" y="2347912"/>
            <a:ext cx="8877300" cy="216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5860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4371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848" y="443711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55586" y="443711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28347" y="443711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75893" y="443711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71755" y="6309320"/>
            <a:ext cx="399183" cy="4279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73117" y="6309320"/>
            <a:ext cx="399183" cy="4279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030517" y="6309320"/>
            <a:ext cx="399183" cy="4279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701055" y="6309320"/>
            <a:ext cx="675364" cy="4279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208568" y="6309320"/>
            <a:ext cx="364258" cy="3071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10875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1844824"/>
            <a:ext cx="882015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63325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1927895"/>
            <a:ext cx="10010775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39355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1284" y="3935574"/>
            <a:ext cx="5813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2025-08-21T08:08:42Z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