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8" d="100"/>
          <a:sy n="118" d="100"/>
        </p:scale>
        <p:origin x="114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5860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770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01008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0267" y="3501008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9151" y="3501008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9840" y="3501008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0528" y="3501008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5414" y="3501008"/>
            <a:ext cx="3703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5473" y="3501008"/>
            <a:ext cx="3703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5976664" cy="451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86916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942839"/>
            <a:ext cx="1905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58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45024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3956" y="4351594"/>
            <a:ext cx="556220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159457"/>
            <a:ext cx="576064" cy="46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7576" y="5159457"/>
            <a:ext cx="576064" cy="46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733256"/>
            <a:ext cx="44644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5013176"/>
            <a:ext cx="446449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585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19"/>
            <a:ext cx="5256584" cy="1052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5"/>
            <a:ext cx="4608512" cy="109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62646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3356992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677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72815"/>
            <a:ext cx="7488832" cy="243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4961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00808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2896"/>
            <a:ext cx="604867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5400"/>
            <a:ext cx="116586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1678" y="2060848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0335" y="2060848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4653136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138392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7616" y="5138392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23975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550" y="123975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1260336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184482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7441" y="184482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2371146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292494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573016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16832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557228"/>
            <a:ext cx="86409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0842" y="2420888"/>
            <a:ext cx="66162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6631" y="3645024"/>
            <a:ext cx="66162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3101" y="4293096"/>
            <a:ext cx="661622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060848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65104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573016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635333"/>
            <a:ext cx="620356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52936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9713" y="2852936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0033" y="2852936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2852936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7370" y="3499275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7427" y="3499275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5597" y="3499275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9384" y="3499275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8407" y="4160464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9457" y="4160464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24605" y="4160464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93808" y="4160464"/>
            <a:ext cx="360040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98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7707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077072"/>
            <a:ext cx="2690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1459" y="4092974"/>
            <a:ext cx="32730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077072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2089" y="407707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60258" y="4077072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7093" y="4077072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09830" y="4077072"/>
            <a:ext cx="2764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2424" y="4077072"/>
            <a:ext cx="3678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90921" y="4077072"/>
            <a:ext cx="3678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2025-08-21T04:34:50Z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