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3162300"/>
            <a:ext cx="58864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538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429000"/>
            <a:ext cx="1944216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036218"/>
            <a:ext cx="648072" cy="320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12223" y="3429000"/>
            <a:ext cx="1944216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03522" y="3036218"/>
            <a:ext cx="648072" cy="320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4362" y="3429000"/>
            <a:ext cx="1944216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68208" y="3036218"/>
            <a:ext cx="648072" cy="320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96501" y="3429000"/>
            <a:ext cx="1944216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87254" y="3036218"/>
            <a:ext cx="648072" cy="320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221088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2906488"/>
            <a:ext cx="1728192" cy="1098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0144" y="4221088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8652" y="2906488"/>
            <a:ext cx="1728192" cy="1098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715750" cy="3729211"/>
            <a:chOff x="263352" y="1340768"/>
            <a:chExt cx="11715750" cy="37292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15750" cy="1171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708920"/>
              <a:ext cx="4343400" cy="1457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44272" y="2564904"/>
              <a:ext cx="3305175" cy="25050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33437" y="2708920"/>
            <a:ext cx="4902523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267652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104" y="2047083"/>
            <a:ext cx="11706225" cy="4752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5085184"/>
            <a:ext cx="25922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949280"/>
            <a:ext cx="3600400" cy="850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5113232"/>
            <a:ext cx="38884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008" y="5949280"/>
            <a:ext cx="3960440" cy="850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2025-08-21T08:56:04Z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