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9670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583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2961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1916832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5075" y="2564904"/>
            <a:ext cx="12961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6903" y="1916832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5908" y="2564904"/>
            <a:ext cx="162045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16411" y="1916832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4665390"/>
            <a:ext cx="17281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3940977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7438" y="4663205"/>
            <a:ext cx="1530529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03911" y="3984833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15908" y="4596005"/>
            <a:ext cx="162045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83835" y="3976897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250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59844"/>
            <a:ext cx="1656184" cy="1109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1327" y="2459844"/>
            <a:ext cx="1656184" cy="1109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2478107"/>
            <a:ext cx="1656184" cy="1109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916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29000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636912"/>
            <a:ext cx="15121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3756" y="3426379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2636912"/>
            <a:ext cx="15121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437112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7081" y="4437112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4365" y="4437112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05926" y="4437112"/>
            <a:ext cx="100811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33056"/>
            <a:ext cx="597666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73573"/>
            <a:ext cx="4680520" cy="999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302433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93380"/>
            <a:ext cx="5112568" cy="167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97208"/>
            <a:ext cx="4248472" cy="1679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298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691276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060849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6450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6647" y="36450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9116" y="3645024"/>
            <a:ext cx="781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9993" y="4353706"/>
            <a:ext cx="781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4941168"/>
            <a:ext cx="781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16236" y="4941168"/>
            <a:ext cx="781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7688" y="549720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5062" y="549720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5380" y="1900648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5302" y="1900648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6124" y="1900648"/>
            <a:ext cx="307242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492896"/>
            <a:ext cx="86409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455848"/>
            <a:ext cx="4104456" cy="155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2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34440"/>
            <a:ext cx="72008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3749" y="270892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5520" y="270892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07005" y="270892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65264" y="3405411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69710" y="3405411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80464" y="3405411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07768" y="4077072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84369" y="4077072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36021" y="4849531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00056" y="5517232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918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844824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0494" y="1844824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0462" y="1844824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2447532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9833" y="2447532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8162" y="2452939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360" y="3050241"/>
            <a:ext cx="72008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63100" cy="3838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8248" y="1340768"/>
            <a:ext cx="692364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2763920"/>
            <a:ext cx="692364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9057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196752"/>
            <a:ext cx="83638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16832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8092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6892" y="278092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6411" y="278092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1980" y="278092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342900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3504" y="342900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0980" y="3429000"/>
            <a:ext cx="7953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8523" y="3429000"/>
            <a:ext cx="7953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2025-08-21T04:44:38Z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