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3162300"/>
            <a:ext cx="47339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08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01008"/>
            <a:ext cx="2808312" cy="2001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902749" y="2879312"/>
            <a:ext cx="91358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971147" y="3501008"/>
            <a:ext cx="2808312" cy="27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159896" y="2879312"/>
            <a:ext cx="168989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349717" y="3501008"/>
            <a:ext cx="2808312" cy="27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494503" y="2879312"/>
            <a:ext cx="168989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33" y="1268760"/>
            <a:ext cx="119062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02260"/>
            <a:ext cx="6048672" cy="1690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68960"/>
            <a:ext cx="5616624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743772" y="4293096"/>
            <a:ext cx="19201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163980" y="4293096"/>
            <a:ext cx="19201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693375" y="4293096"/>
            <a:ext cx="17816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