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12" y="3133725"/>
            <a:ext cx="33813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9180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274658"/>
            <a:ext cx="720080" cy="426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0113" y="1274658"/>
            <a:ext cx="532111" cy="426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3004089"/>
            <a:ext cx="532111" cy="426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4879"/>
            <a:ext cx="6336704" cy="98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59396"/>
            <a:ext cx="6768752" cy="1013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33500"/>
            <a:ext cx="117348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4436"/>
            <a:ext cx="5256584" cy="2100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