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909887"/>
            <a:ext cx="117443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4335735"/>
            <a:chOff x="263352" y="1268760"/>
            <a:chExt cx="11658600" cy="4335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509120"/>
              <a:ext cx="8391525" cy="1095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423592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3460" y="3284984"/>
            <a:ext cx="610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5068" y="3284984"/>
            <a:ext cx="610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52584" y="3356992"/>
            <a:ext cx="305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5640" y="3937670"/>
            <a:ext cx="305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5056806"/>
            <a:ext cx="432048" cy="4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0780" y="5056806"/>
            <a:ext cx="432048" cy="4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46149" y="5056806"/>
            <a:ext cx="432048" cy="4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99102" y="5056806"/>
            <a:ext cx="432048" cy="4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99302" y="5056806"/>
            <a:ext cx="432048" cy="4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1302472"/>
            <a:ext cx="2219325" cy="17716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85029" y="1772816"/>
            <a:ext cx="11201055" cy="4124104"/>
            <a:chOff x="285029" y="1772816"/>
            <a:chExt cx="11201055" cy="41241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029" y="1772816"/>
              <a:ext cx="9029700" cy="112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1231" b="-1180"/>
            <a:stretch/>
          </p:blipFill>
          <p:spPr>
            <a:xfrm>
              <a:off x="304110" y="3074122"/>
              <a:ext cx="9577064" cy="11082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4182420"/>
              <a:ext cx="10934700" cy="1714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83432" y="2344808"/>
            <a:ext cx="1296144" cy="551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2440766"/>
            <a:ext cx="1440160" cy="455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4182420"/>
            <a:ext cx="1584176" cy="485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5640" y="4762478"/>
            <a:ext cx="1152128" cy="610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0536" y="4762478"/>
            <a:ext cx="720080" cy="492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4110" y="5455300"/>
            <a:ext cx="720080" cy="492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2544" y="1392584"/>
            <a:ext cx="1133475" cy="15716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3352" y="1268760"/>
            <a:ext cx="11177389" cy="3625949"/>
            <a:chOff x="263352" y="1268760"/>
            <a:chExt cx="11177389" cy="3625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268760"/>
              <a:ext cx="10496550" cy="1819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284984"/>
              <a:ext cx="10601325" cy="16097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600056" y="19983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32556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888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058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7305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6772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6772" y="4341285"/>
            <a:ext cx="425452" cy="457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408" y="3103164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5899" y="335025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98354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6408" y="298354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5026" y="3538627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1048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80459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258628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648072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2025-08-21T09:54:51Z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