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3157537"/>
            <a:ext cx="57626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43711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1206" y="443711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1898" y="4437112"/>
            <a:ext cx="88659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4313" y="5185284"/>
            <a:ext cx="88659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6213" y="5185284"/>
            <a:ext cx="88659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0376" y="5171365"/>
            <a:ext cx="88659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5725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63367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501008"/>
            <a:ext cx="651510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1154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429000"/>
            <a:ext cx="43924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517232"/>
            <a:ext cx="665797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191500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311078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16714" y="311078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68607" y="311078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</Words>
  <Application>Microsoft Office PowerPoint</Application>
  <PresentationFormat>宽屏</PresentationFormat>
  <Paragraphs>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2025-08-21T09:21:50Z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