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43250"/>
            <a:ext cx="39052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3672408" cy="1612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3481" y="27089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951984" y="45091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22" y="1891794"/>
            <a:ext cx="3933825" cy="1371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903321"/>
            <a:ext cx="461010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35" b="408"/>
          <a:stretch/>
        </p:blipFill>
        <p:spPr>
          <a:xfrm>
            <a:off x="263352" y="1340768"/>
            <a:ext cx="11771527" cy="3168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188" y="2132856"/>
            <a:ext cx="29337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124744"/>
            <a:ext cx="47529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4984" y="2064668"/>
            <a:ext cx="1762125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250729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