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905125"/>
            <a:ext cx="117919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91683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791744" y="249289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04112" y="364502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574750" y="3645024"/>
            <a:ext cx="6257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151299" y="4295385"/>
            <a:ext cx="528877" cy="42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735960" y="5315751"/>
            <a:ext cx="528877" cy="42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120336" y="5339460"/>
            <a:ext cx="366500" cy="42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33108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960096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2996952"/>
            <a:ext cx="1440160" cy="140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920430" y="1936779"/>
            <a:ext cx="143926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074305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041485" y="2996952"/>
            <a:ext cx="1440160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182376" y="1936779"/>
            <a:ext cx="9856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694412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6608838" y="2996952"/>
            <a:ext cx="1719409" cy="2748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7820068" y="1936779"/>
            <a:ext cx="9856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10235389" y="2420888"/>
            <a:ext cx="54113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8965176" y="2996952"/>
            <a:ext cx="1719409" cy="2748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10378629" y="1936779"/>
            <a:ext cx="9856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4"/>
            <a:ext cx="38884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1036915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16832"/>
            <a:ext cx="302433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062"/>
            <a:ext cx="10624676" cy="5601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7251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215680" y="5301208"/>
            <a:ext cx="56166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487488" y="5899584"/>
            <a:ext cx="56166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3392" y="6437108"/>
            <a:ext cx="7416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