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2420888"/>
            <a:ext cx="7877175" cy="203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152525"/>
            <a:ext cx="116967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63691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414908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1727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204864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936" y="3933056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277475" cy="5438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4221088"/>
            <a:ext cx="892899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900419"/>
            <a:ext cx="892899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2025-08-21T08:33:22Z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