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933700"/>
            <a:ext cx="11734800" cy="99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572750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2132856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67608" y="6237312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08685" y="6237312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408368" y="6237312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2708920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35760" y="4869160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6635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1340768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1988840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4684043"/>
            <a:ext cx="8162925" cy="148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458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2025-08-21T09:51:53Z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