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305050"/>
            <a:ext cx="11658600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005064"/>
            <a:ext cx="594616" cy="475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1103" y="4005064"/>
            <a:ext cx="594616" cy="475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4005064"/>
            <a:ext cx="721160" cy="475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34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0400" cy="3743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01008"/>
            <a:ext cx="4381500" cy="828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12024" y="3669093"/>
            <a:ext cx="4680520" cy="1415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86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391650" cy="3543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128621"/>
            <a:ext cx="2809875" cy="1762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31904" y="2490960"/>
            <a:ext cx="4927154" cy="1874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91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45820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844824"/>
            <a:ext cx="3024336" cy="243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5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680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9335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7364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5925" y="4153941"/>
            <a:ext cx="4155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3645024"/>
            <a:ext cx="4155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45044" y="3645024"/>
            <a:ext cx="4155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45044" y="4181355"/>
            <a:ext cx="4155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01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56992"/>
            <a:ext cx="48965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7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679057"/>
            <a:ext cx="4320480" cy="342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2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490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244691"/>
            <a:ext cx="6840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1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252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844824"/>
            <a:ext cx="568863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005064"/>
            <a:ext cx="576064" cy="454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2116" y="4005064"/>
            <a:ext cx="576064" cy="454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1016" y="4005064"/>
            <a:ext cx="576064" cy="454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524" y="4005064"/>
            <a:ext cx="576064" cy="454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2687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3961" y="12687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198884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273234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335699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2424" y="393305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3672" y="468062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268760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198884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1374" y="2717515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328498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1900" y="328498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007" y="400506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9446" y="4005064"/>
            <a:ext cx="93470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4199"/>
            <a:ext cx="111156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334199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1988840"/>
            <a:ext cx="1440160" cy="6675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780928"/>
            <a:ext cx="1008112" cy="39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350100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132856"/>
            <a:ext cx="620356" cy="49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3501008"/>
            <a:ext cx="620356" cy="49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4777" y="1268760"/>
            <a:ext cx="11134725" cy="4339183"/>
            <a:chOff x="234777" y="1268760"/>
            <a:chExt cx="11134725" cy="43391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4777" y="1268760"/>
              <a:ext cx="11134725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7599" y="3140968"/>
              <a:ext cx="11106150" cy="2466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176120" y="1916832"/>
            <a:ext cx="720080" cy="538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3011835"/>
            <a:ext cx="720080" cy="538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66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584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19675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33569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94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85293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2932861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9690" y="2932861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9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2025-08-21T07:38:01Z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