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43250"/>
            <a:ext cx="47244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393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996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53732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679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762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8852" y="32762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3936" y="3276253"/>
            <a:ext cx="558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01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380" y="38610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413457"/>
            <a:ext cx="720080" cy="311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9158" y="2996952"/>
            <a:ext cx="6508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2597" y="2996952"/>
            <a:ext cx="6508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501008"/>
            <a:ext cx="6508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4149080"/>
            <a:ext cx="6508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4725144"/>
            <a:ext cx="6508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