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20" d="100"/>
          <a:sy n="120" d="100"/>
        </p:scale>
        <p:origin x="648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890837"/>
            <a:ext cx="11744325" cy="10763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306050" cy="33337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018860" cy="5472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2965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65</cp:revision>
  <dcterms:created xsi:type="dcterms:W3CDTF">2015-09-16T06:44:00Z</dcterms:created>
  <dcterms:modified xsi:type="dcterms:W3CDTF">2025-08-21T03:48:17Z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