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2890837"/>
            <a:ext cx="11820525" cy="1076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4430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530120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2423592" y="3364016"/>
            <a:ext cx="1296144" cy="21532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5225482" y="528273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6240016" y="3364016"/>
            <a:ext cx="1512168" cy="21532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9420018" y="527305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10488488" y="3417082"/>
            <a:ext cx="1224136" cy="21001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68760"/>
            <a:ext cx="11734800" cy="5410200"/>
            <a:chOff x="335360" y="1268760"/>
            <a:chExt cx="11734800" cy="54102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734800" cy="3352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5400" y="4621560"/>
              <a:ext cx="11287125" cy="20574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83432" y="3140968"/>
            <a:ext cx="3816424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983432" y="5224745"/>
            <a:ext cx="3816424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403663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4913120"/>
            <a:ext cx="115212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551384" y="5589240"/>
            <a:ext cx="5760640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52458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2025-08-21T10:29:41Z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