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24944"/>
            <a:ext cx="1174432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821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024844"/>
            <a:ext cx="360040" cy="327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782" y="2024844"/>
            <a:ext cx="7955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2638169"/>
            <a:ext cx="435506" cy="398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3134" y="2638169"/>
            <a:ext cx="435506" cy="398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501008"/>
            <a:ext cx="14401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2549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498005"/>
            <a:ext cx="14401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9618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07125" y="3498005"/>
            <a:ext cx="14401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9649"/>
            <a:ext cx="11734800" cy="5304536"/>
            <a:chOff x="263352" y="1269649"/>
            <a:chExt cx="11734800" cy="5304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9649"/>
              <a:ext cx="9858375" cy="2162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430935"/>
              <a:ext cx="11734800" cy="3143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75720" y="1269649"/>
            <a:ext cx="360040" cy="354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224831"/>
            <a:ext cx="4464496" cy="1349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63720"/>
            <a:ext cx="3816424" cy="1971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