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3209925"/>
            <a:ext cx="644842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294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149080"/>
            <a:ext cx="474770" cy="36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6188895"/>
            <a:ext cx="474770" cy="36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389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21297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9016" y="3284984"/>
            <a:ext cx="3085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0941" y="3218429"/>
            <a:ext cx="3081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5783" y="3212976"/>
            <a:ext cx="2466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400506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8830" y="587727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39016" y="5877272"/>
            <a:ext cx="308512" cy="24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0941" y="5829745"/>
            <a:ext cx="3081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83795" y="5829745"/>
            <a:ext cx="3081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5032" cy="4165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8722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48237"/>
            <a:ext cx="2448272" cy="85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