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212" y="3167062"/>
            <a:ext cx="34575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8999"/>
            <a:ext cx="1584176" cy="969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8054" y="3428999"/>
            <a:ext cx="1584176" cy="969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8839" y="3428999"/>
            <a:ext cx="1584176" cy="969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91655" y="3428999"/>
            <a:ext cx="1584176" cy="969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1548"/>
            <a:ext cx="11230420" cy="55464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199637"/>
            <a:ext cx="230425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307467"/>
            <a:ext cx="288032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1178" y="5877272"/>
            <a:ext cx="337076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6447077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088" y="4152831"/>
            <a:ext cx="2304256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88088" y="5267941"/>
            <a:ext cx="2664296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12932" y="5823393"/>
            <a:ext cx="2923628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5"/>
            <a:ext cx="4608512" cy="995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295232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