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3167062"/>
            <a:ext cx="44958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924944"/>
            <a:ext cx="456768" cy="414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21088"/>
            <a:ext cx="799288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40968"/>
            <a:ext cx="9217024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1123324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806489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