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3171825"/>
            <a:ext cx="64293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95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76864"/>
            <a:ext cx="1800200" cy="2768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85293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6451" y="3380983"/>
            <a:ext cx="2959677" cy="2932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6290" y="285293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03612" y="3380983"/>
            <a:ext cx="2959677" cy="2932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54224" y="285293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79131" y="3380983"/>
            <a:ext cx="2959677" cy="2932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58970" y="285293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064096"/>
            <a:ext cx="5616624" cy="1004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48264"/>
            <a:ext cx="3888432" cy="7847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054316"/>
            <a:ext cx="5040560" cy="464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01007"/>
            <a:ext cx="4896544" cy="1693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