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171825"/>
            <a:ext cx="72771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4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6417" y="386104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7055" y="386104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4409" y="386104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5952" y="4869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4514" y="4869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011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676748"/>
            <a:ext cx="1440160" cy="1112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50100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564904"/>
            <a:ext cx="172819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26" y="3535710"/>
            <a:ext cx="117348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564904"/>
            <a:ext cx="50405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23366"/>
            <a:ext cx="50405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7396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471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1048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8587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5800" y="313084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6577" y="313084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1744" y="4264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6529" y="4264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068" y="4264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60061" y="4264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67264" y="311904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83597" y="311904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09857" y="4264160"/>
            <a:ext cx="2222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40680" y="426416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33049" y="426416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60587" y="426416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38728" y="3110254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53128" y="3110254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72548" y="427437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85787" y="427437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722117" y="427437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49655" y="4274370"/>
            <a:ext cx="2234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