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00" y="3157537"/>
            <a:ext cx="510540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3343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42210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936604" y="42210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594204" y="42210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98884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559496" y="270892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672064" y="2708920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8993234" y="2708920"/>
            <a:ext cx="156726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7608168" y="3404187"/>
            <a:ext cx="775174" cy="532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91875" cy="331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573685"/>
            <a:ext cx="3228975" cy="2009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60" y="2554635"/>
            <a:ext cx="3228975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57" y="1412776"/>
            <a:ext cx="11906250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80928"/>
            <a:ext cx="53285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096250" cy="3286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873848"/>
            <a:ext cx="33147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32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2025-08-21T09:43:56Z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