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33625"/>
            <a:ext cx="1160145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393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748" y="1772816"/>
            <a:ext cx="1722811" cy="2277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2604" y="1274244"/>
            <a:ext cx="985003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6579" y="1772816"/>
            <a:ext cx="1722811" cy="2277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1119" y="1274244"/>
            <a:ext cx="1588897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50940" y="1772816"/>
            <a:ext cx="3941604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68835" y="1268760"/>
            <a:ext cx="1875637" cy="405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394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93096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348880"/>
            <a:ext cx="1368152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4193978"/>
            <a:ext cx="457377" cy="38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85624" y="2381490"/>
            <a:ext cx="1486839" cy="2199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6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08920"/>
            <a:ext cx="194421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9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85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717032"/>
            <a:ext cx="22322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4677" y="3717032"/>
            <a:ext cx="22322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410445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75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95836"/>
            <a:ext cx="7128792" cy="1969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7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542408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861048"/>
            <a:ext cx="374441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2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6840760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1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772816"/>
            <a:ext cx="4896544" cy="2296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537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92896"/>
            <a:ext cx="4032448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887184"/>
            <a:ext cx="8352928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8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5764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278092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2341" y="278092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400506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2423" y="400506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89830" y="400506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07568" y="465688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24492" y="465688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08369" y="465688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247392"/>
            <a:ext cx="936104" cy="453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1844824"/>
            <a:ext cx="936104" cy="453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306896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3717032"/>
            <a:ext cx="792088" cy="46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4365104"/>
            <a:ext cx="792088" cy="46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2854" y="5102866"/>
            <a:ext cx="792088" cy="46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45570" y="5102866"/>
            <a:ext cx="792088" cy="46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99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17848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3797" y="217848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3328" y="217848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2902297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55051" y="2902297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4272" y="2902297"/>
            <a:ext cx="309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0096" y="4149079"/>
            <a:ext cx="648072" cy="38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060848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284984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844824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4221088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772816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3140968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564904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9116" y="2564904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2564904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37122" y="2564904"/>
            <a:ext cx="130349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04171" y="3045545"/>
            <a:ext cx="522961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0847" y="3045545"/>
            <a:ext cx="1265153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184" y="3140968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63499" y="3140968"/>
            <a:ext cx="552954" cy="49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04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1944216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1915676"/>
            <a:ext cx="936104" cy="316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76546" y="2492896"/>
            <a:ext cx="1944216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4643" y="1915676"/>
            <a:ext cx="936104" cy="316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76946" y="2492896"/>
            <a:ext cx="4635678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60296" y="1915676"/>
            <a:ext cx="936104" cy="316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2025-08-21T07:46:59Z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