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176587"/>
            <a:ext cx="59150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3512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4437112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536" y="3140968"/>
            <a:ext cx="815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3832" y="378904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3362" y="4437112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5840" y="3137629"/>
            <a:ext cx="96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73217" y="378904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75839" y="4437112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9186" y="3137629"/>
            <a:ext cx="96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04340" y="378904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30054" y="4437112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625817" y="3137629"/>
            <a:ext cx="96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32856"/>
            <a:ext cx="36004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1764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64502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64502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4569" y="3645024"/>
            <a:ext cx="13425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69160"/>
            <a:ext cx="79208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